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ieml.r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32352"/>
            <a:ext cx="856895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О Республиканском родительском интернет-собрании </a:t>
            </a:r>
          </a:p>
          <a:p>
            <a:endParaRPr lang="ru-RU" sz="1600" dirty="0"/>
          </a:p>
          <a:p>
            <a:pPr algn="just"/>
            <a:r>
              <a:rPr lang="ru-RU" sz="1600" dirty="0"/>
              <a:t>17 ноября 2017 года </a:t>
            </a:r>
            <a:r>
              <a:rPr lang="ru-RU" sz="1600" dirty="0" smtClean="0"/>
              <a:t>стартовал  </a:t>
            </a:r>
            <a:r>
              <a:rPr lang="ru-RU" sz="1600" dirty="0"/>
              <a:t>новый проект – Республиканское родительское интернет-собрание. Это совместная инициатива Министерства образования и науки Республики Татарстан и Общественного совета при Министерстве образования и науки Республики Татарстан.</a:t>
            </a:r>
          </a:p>
          <a:p>
            <a:pPr algn="just"/>
            <a:r>
              <a:rPr lang="ru-RU" sz="1600" dirty="0"/>
              <a:t>Институт семьи и воспитания, являющийся особой ценностью в России, в наши дни переживает заметный кризис. Один из очевидных выходов из этого кризиса – воспитание культуры быть родителем. </a:t>
            </a:r>
          </a:p>
          <a:p>
            <a:pPr algn="just"/>
            <a:r>
              <a:rPr lang="ru-RU" sz="1600" dirty="0"/>
              <a:t>Председатель Общественного совета при Министерстве образования и науки Республики Татарстан, член комиссии Общественной палаты Республики Татарстан по образованию и науке </a:t>
            </a:r>
            <a:r>
              <a:rPr lang="ru-RU" sz="1600" dirty="0" err="1"/>
              <a:t>Асия</a:t>
            </a:r>
            <a:r>
              <a:rPr lang="ru-RU" sz="1600" dirty="0"/>
              <a:t> </a:t>
            </a:r>
            <a:r>
              <a:rPr lang="ru-RU" sz="1600" dirty="0" err="1"/>
              <a:t>Тимирясова</a:t>
            </a:r>
            <a:r>
              <a:rPr lang="ru-RU" sz="1600" dirty="0"/>
              <a:t>, рассказывая об идее родительского интернет-собрания, заметила: «Если задуматься, родитель – это главная роль каждого взрослого человека. Быть мамой и папой – это значит, каждый день быть профессиональным экспертом по воспитанию своего ребенка, каждый день думать над тем, что нужно сделать сегодня, чтобы завтра ребенок стал лучше… Зачастую у большинства родителей на это не хватает времени. Так зародилась идея проведения в он-</a:t>
            </a:r>
            <a:r>
              <a:rPr lang="ru-RU" sz="1600" dirty="0" err="1"/>
              <a:t>лайн</a:t>
            </a:r>
            <a:r>
              <a:rPr lang="ru-RU" sz="1600" dirty="0"/>
              <a:t> режиме регулярного методического семинара для родителей».  </a:t>
            </a:r>
          </a:p>
          <a:p>
            <a:pPr algn="just"/>
            <a:r>
              <a:rPr lang="ru-RU" sz="1600" dirty="0"/>
              <a:t>Тематика охватывает вопросы адаптации школьников к учебному процессу, регулирования кризисных ситуаций между детьми и родителями, культуры поведения детей в виртуальном пространстве, обоснованного выбора подростком будущей профессии и другие темы, представляющие несомненный интерес для родителей. </a:t>
            </a:r>
          </a:p>
          <a:p>
            <a:pPr algn="just"/>
            <a:r>
              <a:rPr lang="ru-RU" sz="1600" dirty="0"/>
              <a:t>При организации встреч в он-</a:t>
            </a:r>
            <a:r>
              <a:rPr lang="ru-RU" sz="1600" dirty="0" err="1"/>
              <a:t>лайн</a:t>
            </a:r>
            <a:r>
              <a:rPr lang="ru-RU" sz="1600" dirty="0"/>
              <a:t> режиме решили отойти от формата лекции в пользу живого обсуждения актуальных вопросов обучения и воспитания с участием авторитетных экспертов. В процессе трансляции  слушатели смогут получить ответы на заранее присланные вопросы и квалифицированные советы специалистов. Вопросы принимаются по адресу электронной почты: roditelirt@mail.ru. </a:t>
            </a:r>
          </a:p>
        </p:txBody>
      </p:sp>
    </p:spTree>
    <p:extLst>
      <p:ext uri="{BB962C8B-B14F-4D97-AF65-F5344CB8AC3E}">
        <p14:creationId xmlns:p14="http://schemas.microsoft.com/office/powerpoint/2010/main" val="1563503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548680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Первое заседание родительского интернет-собрания проведут заместитель министра образования и науки Республики Татарстан Лариса Сулима и председатель Общественного совета при Министерстве образования и науки Республики Татарстан, член комиссии Общественной палаты Республики Татарстан по образованию и науке </a:t>
            </a:r>
            <a:r>
              <a:rPr lang="ru-RU" sz="2400" dirty="0" err="1"/>
              <a:t>Асия</a:t>
            </a:r>
            <a:r>
              <a:rPr lang="ru-RU" sz="2400" dirty="0"/>
              <a:t> </a:t>
            </a:r>
            <a:r>
              <a:rPr lang="ru-RU" sz="2400" dirty="0" err="1"/>
              <a:t>Тимирясова</a:t>
            </a:r>
            <a:r>
              <a:rPr lang="ru-RU" sz="2400" dirty="0"/>
              <a:t>. Тема собрания  – «Как учить, а не мучить?» Эксперты, ученые-практики Казанского инновационного университета имени </a:t>
            </a:r>
            <a:r>
              <a:rPr lang="ru-RU" sz="2400" dirty="0" err="1"/>
              <a:t>В.Г.Тимирясова</a:t>
            </a:r>
            <a:r>
              <a:rPr lang="ru-RU" sz="2400" dirty="0"/>
              <a:t> кандидат биологических наук Ольга Григорьева и кандидат психологических наук Надежда Ванюхина будут вести речь о том, как родители могут повлиять на желание ребенка учиться. </a:t>
            </a:r>
          </a:p>
        </p:txBody>
      </p:sp>
    </p:spTree>
    <p:extLst>
      <p:ext uri="{BB962C8B-B14F-4D97-AF65-F5344CB8AC3E}">
        <p14:creationId xmlns:p14="http://schemas.microsoft.com/office/powerpoint/2010/main" val="2105793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76672"/>
            <a:ext cx="80648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Он-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лайн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 трансляция собрания  будет вестись на сайте Казанского инновационного университета имени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В.Г.Тимирясова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 по адресу: </a:t>
            </a:r>
            <a:r>
              <a:rPr lang="ru-RU" sz="2800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2"/>
              </a:rPr>
              <a:t>https://ieml.ru/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. Первая встреча экспертов и родителей в рамках Республиканского родительского интернет-собрания </a:t>
            </a:r>
            <a:r>
              <a:rPr lang="tt-RU" sz="2800" dirty="0" smtClean="0">
                <a:latin typeface="Times New Roman"/>
                <a:ea typeface="Times New Roman"/>
                <a:cs typeface="Times New Roman"/>
              </a:rPr>
              <a:t>состоятся </a:t>
            </a: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с 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12:00 до 13:30 </a:t>
            </a: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часов по </a:t>
            </a:r>
            <a:r>
              <a:rPr lang="ru-RU" sz="2800" smtClean="0">
                <a:latin typeface="Times New Roman"/>
                <a:ea typeface="Times New Roman"/>
                <a:cs typeface="Times New Roman"/>
              </a:rPr>
              <a:t>план –графику</a:t>
            </a:r>
            <a:endParaRPr lang="ru-RU" sz="2800" dirty="0">
              <a:effectLst/>
              <a:latin typeface="Century Schoolbook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7765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96944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8981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382</Words>
  <Application>Microsoft Office PowerPoint</Application>
  <PresentationFormat>Экран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Эльвира</dc:creator>
  <cp:lastModifiedBy>Админ</cp:lastModifiedBy>
  <cp:revision>1</cp:revision>
  <dcterms:created xsi:type="dcterms:W3CDTF">2017-11-28T13:48:12Z</dcterms:created>
  <dcterms:modified xsi:type="dcterms:W3CDTF">2017-11-30T15:32:31Z</dcterms:modified>
</cp:coreProperties>
</file>